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62" r:id="rId5"/>
    <p:sldId id="272" r:id="rId6"/>
    <p:sldId id="258" r:id="rId7"/>
    <p:sldId id="260" r:id="rId8"/>
    <p:sldId id="259" r:id="rId9"/>
    <p:sldId id="263" r:id="rId10"/>
    <p:sldId id="264" r:id="rId11"/>
    <p:sldId id="268" r:id="rId12"/>
    <p:sldId id="267" r:id="rId13"/>
    <p:sldId id="269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AADAE0-E0A9-4A6C-BB5B-4DE04ECADD4D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D6D26D4-EA56-4D61-8F57-BC9D2F989A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5%20&#1082;&#1083;&#1072;&#1089;&#1089;%20%20&#1088;&#1072;&#1093;&#1084;&#1072;&#1085;&#1080;&#1085;&#1086;&#1074;\S_Rahmaninov_-_Siren__romans_isp_S_Lemeshev__muzofon.com.mp3" TargetMode="External"/><Relationship Id="rId1" Type="http://schemas.openxmlformats.org/officeDocument/2006/relationships/audio" Target="file:///F:\5%20&#1082;&#1083;&#1072;&#1089;&#1089;%20%20&#1088;&#1072;&#1093;&#1084;&#1072;&#1085;&#1080;&#1085;&#1086;&#1074;\&#1051;&#1077;&#1084;&#1077;&#1096;&#1077;&#1074;%20&#1057;&#1077;&#1088;&#1075;&#1077;&#1081;%20&#1071;&#1082;&#1086;&#1074;&#1083;&#1077;&#1074;&#1080;&#1095;%20-%20&#1054;&#1089;&#1090;&#1088;&#1086;&#1074;&#1086;&#1082;%20%20&#1088;&#1086;&#1084;&#1072;&#1085;&#1089;%20&#1072;&#1074;&#1090;.%20&#1056;&#1072;&#1093;&#1084;&#1072;&#1085;&#1080;&#1085;&#1086;&#1074;%20&#1057;.&#1042;.%20&#1064;&#1077;&#1083;&#1083;&#1080;%20&#1087;&#1077;&#1088;&#1077;&#1074;&#1086;&#1076;%20&#1041;&#1072;&#1083;&#1100;&#1084;&#1086;&#1085;&#1090;&#1072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8;&#1074;&#1072;&#1085;\Desktop\5%20&#1082;&#1083;&#1072;&#1089;&#1089;%20%20&#1088;&#1072;&#1093;&#1084;&#1072;&#1085;&#1080;&#1085;&#1086;&#1074;\&#1057;&#1077;&#1088;&#1075;&#1077;&#1081;%20&#1056;&#1072;&#1093;&#1084;&#1072;&#1085;&#1080;&#1085;&#1086;&#1074;%20-%20&#1057;&#1080;&#1088;&#1077;&#1085;&#1100;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941168"/>
            <a:ext cx="7992888" cy="7452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« Это не делится, это- едино: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Жизнь человека с Родиной милой»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99695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 Всю жизнь несу  я Родину  в душе…»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4" y="188640"/>
            <a:ext cx="3715894" cy="2664296"/>
          </a:xfrm>
          <a:prstGeom prst="rect">
            <a:avLst/>
          </a:prstGeom>
        </p:spPr>
      </p:pic>
      <p:pic>
        <p:nvPicPr>
          <p:cNvPr id="5" name="Mark_Bernes_-_S_Chego_Nachinaetsya_Rod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0424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9242"/>
            <a:ext cx="8784976" cy="5874953"/>
          </a:xfrm>
        </p:spPr>
      </p:pic>
    </p:spTree>
    <p:extLst>
      <p:ext uri="{BB962C8B-B14F-4D97-AF65-F5344CB8AC3E}">
        <p14:creationId xmlns:p14="http://schemas.microsoft.com/office/powerpoint/2010/main" val="22437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72706"/>
          </a:xfrm>
        </p:spPr>
      </p:pic>
      <p:pic>
        <p:nvPicPr>
          <p:cNvPr id="5" name="Крым - f-mo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96492" y="5419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8" y="820107"/>
            <a:ext cx="8964488" cy="6037893"/>
          </a:xfrm>
        </p:spPr>
      </p:pic>
    </p:spTree>
    <p:extLst>
      <p:ext uri="{BB962C8B-B14F-4D97-AF65-F5344CB8AC3E}">
        <p14:creationId xmlns:p14="http://schemas.microsoft.com/office/powerpoint/2010/main" val="3469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С. В. Рахманинов и Крым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2634818" cy="220731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1196752"/>
            <a:ext cx="2160239" cy="254548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2556693" cy="345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165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688" y="3936396"/>
            <a:ext cx="2309120" cy="251694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73016"/>
            <a:ext cx="2376264" cy="30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476672"/>
            <a:ext cx="4474840" cy="5688632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«Уехав из России, я потерял желание сочинять. Лишившись родины, я потерял самого себя. У изгнанника, который лишился музыкальных корней, традиций и родной почвы, не остается желания творить, не остается иных утешений, кроме нерушимого безмолвия </a:t>
            </a:r>
            <a:r>
              <a:rPr lang="ru-RU" sz="2800" b="1" i="1" dirty="0" err="1" smtClean="0">
                <a:solidFill>
                  <a:srgbClr val="0070C0"/>
                </a:solidFill>
              </a:rPr>
              <a:t>нетревожных</a:t>
            </a:r>
            <a:r>
              <a:rPr lang="ru-RU" sz="2800" b="1" i="1" dirty="0" smtClean="0">
                <a:solidFill>
                  <a:srgbClr val="0070C0"/>
                </a:solidFill>
              </a:rPr>
              <a:t> воспоминаний»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senar.ru_r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389369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Презентация Мухиной Л.А., учителя МБОУ </a:t>
            </a:r>
          </a:p>
          <a:p>
            <a:r>
              <a:rPr lang="ru-RU" dirty="0" smtClean="0"/>
              <a:t>« Верхореченская СОШ», </a:t>
            </a:r>
            <a:r>
              <a:rPr lang="ru-RU" dirty="0"/>
              <a:t>Б</a:t>
            </a:r>
            <a:r>
              <a:rPr lang="ru-RU" dirty="0" smtClean="0"/>
              <a:t>ахчисарайского района, Республики Крым</a:t>
            </a:r>
            <a:r>
              <a:rPr lang="ru-RU" smtClean="0"/>
              <a:t>, Россия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1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Песня о родине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80" y="1268760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Я люблю тебя Россия (minus) -3 полуто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чтение стихов  Е. Бекетовой и К. Бальмонта</a:t>
            </a:r>
          </a:p>
          <a:p>
            <a:r>
              <a:rPr lang="ru-RU" dirty="0" smtClean="0"/>
              <a:t>2.даем название, выбираем жанр</a:t>
            </a:r>
          </a:p>
          <a:p>
            <a:r>
              <a:rPr lang="ru-RU" dirty="0" smtClean="0"/>
              <a:t> 3. « Мы композиторы» – подбираем настроение музыки, вид, характер, лад, темп, тембр, штрихи мелодии ( по вариантам)</a:t>
            </a:r>
          </a:p>
          <a:p>
            <a:pPr marL="114300" indent="0">
              <a:buNone/>
            </a:pPr>
            <a:r>
              <a:rPr lang="ru-RU" dirty="0"/>
              <a:t> </a:t>
            </a:r>
            <a:r>
              <a:rPr lang="ru-RU" dirty="0" smtClean="0"/>
              <a:t>СЛУШАНИЕ</a:t>
            </a:r>
            <a:r>
              <a:rPr lang="en-US" dirty="0" smtClean="0"/>
              <a:t> </a:t>
            </a:r>
            <a:r>
              <a:rPr lang="ru-RU" dirty="0" smtClean="0"/>
              <a:t> романсов С. В. </a:t>
            </a:r>
            <a:r>
              <a:rPr lang="ru-RU" smtClean="0"/>
              <a:t>Рахманинова</a:t>
            </a:r>
            <a:endParaRPr lang="ru-RU" dirty="0"/>
          </a:p>
        </p:txBody>
      </p:sp>
      <p:pic>
        <p:nvPicPr>
          <p:cNvPr id="5" name="Лемешев Сергей Яковлевич - Островок  романс авт. Рахманинов С.В. Шелли перевод Бальмонт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72200" y="5229200"/>
            <a:ext cx="648072" cy="648072"/>
          </a:xfrm>
          <a:prstGeom prst="rect">
            <a:avLst/>
          </a:prstGeom>
        </p:spPr>
      </p:pic>
      <p:pic>
        <p:nvPicPr>
          <p:cNvPr id="6" name="S_Rahmaninov_-_Siren__romans_isp_S_Lemeshev__muzofon.com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619672" y="510195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Сергей  </a:t>
            </a:r>
            <a:r>
              <a:rPr lang="ru-RU" dirty="0" err="1" smtClean="0"/>
              <a:t>васильевич</a:t>
            </a:r>
            <a:r>
              <a:rPr lang="ru-RU" dirty="0" smtClean="0"/>
              <a:t>  </a:t>
            </a:r>
            <a:r>
              <a:rPr lang="ru-RU" dirty="0" err="1" smtClean="0"/>
              <a:t>рахманинов</a:t>
            </a:r>
            <a:endParaRPr lang="ru-RU" dirty="0"/>
          </a:p>
        </p:txBody>
      </p:sp>
      <p:pic>
        <p:nvPicPr>
          <p:cNvPr id="4" name="Содержимое 3" descr="s_v_rahmaninov_2_oj_kontsert_dlja_fortepiano_s_orkestr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340768"/>
            <a:ext cx="6120680" cy="5205867"/>
          </a:xfrm>
        </p:spPr>
      </p:pic>
    </p:spTree>
    <p:extLst>
      <p:ext uri="{BB962C8B-B14F-4D97-AF65-F5344CB8AC3E}">
        <p14:creationId xmlns:p14="http://schemas.microsoft.com/office/powerpoint/2010/main" val="21550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ергей Рахманинов - Сирень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8412427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Сопоставляем  музыку с  картинами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Исаака Ильича </a:t>
            </a:r>
            <a:r>
              <a:rPr lang="ru-RU" dirty="0" err="1" smtClean="0"/>
              <a:t>левитана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74" y="1752600"/>
            <a:ext cx="4160082" cy="4901964"/>
          </a:xfrm>
        </p:spPr>
      </p:pic>
    </p:spTree>
    <p:extLst>
      <p:ext uri="{BB962C8B-B14F-4D97-AF65-F5344CB8AC3E}">
        <p14:creationId xmlns:p14="http://schemas.microsoft.com/office/powerpoint/2010/main" val="35370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40960" cy="6262920"/>
          </a:xfrm>
        </p:spPr>
      </p:pic>
    </p:spTree>
    <p:extLst>
      <p:ext uri="{BB962C8B-B14F-4D97-AF65-F5344CB8AC3E}">
        <p14:creationId xmlns:p14="http://schemas.microsoft.com/office/powerpoint/2010/main" val="41049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295" cy="661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6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88640"/>
            <a:ext cx="8260672" cy="6480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Крымские пейзажи И. Левитана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712968" cy="5760640"/>
          </a:xfrm>
        </p:spPr>
      </p:pic>
    </p:spTree>
    <p:extLst>
      <p:ext uri="{BB962C8B-B14F-4D97-AF65-F5344CB8AC3E}">
        <p14:creationId xmlns:p14="http://schemas.microsoft.com/office/powerpoint/2010/main" val="29538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75</TotalTime>
  <Words>163</Words>
  <Application>Microsoft Office PowerPoint</Application>
  <PresentationFormat>Экран (4:3)</PresentationFormat>
  <Paragraphs>16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Аптека</vt:lpstr>
      <vt:lpstr>« Всю жизнь несу  я Родину  в душе…»</vt:lpstr>
      <vt:lpstr>Песня о родине</vt:lpstr>
      <vt:lpstr>Практическая работа</vt:lpstr>
      <vt:lpstr>Сергей  васильевич  рахманинов</vt:lpstr>
      <vt:lpstr>Презентация PowerPoint</vt:lpstr>
      <vt:lpstr>Сопоставляем  музыку с  картинами  Исаака Ильича левитана</vt:lpstr>
      <vt:lpstr>Презентация PowerPoint</vt:lpstr>
      <vt:lpstr>Презентация PowerPoint</vt:lpstr>
      <vt:lpstr>Крымские пейзажи И. Левитана</vt:lpstr>
      <vt:lpstr>Презентация PowerPoint</vt:lpstr>
      <vt:lpstr>Презентация PowerPoint</vt:lpstr>
      <vt:lpstr>Презентация PowerPoint</vt:lpstr>
      <vt:lpstr>С. В. Рахманинов и Крым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Всю жизнь несу  я Родину  в душе…»</dc:title>
  <dc:creator>User</dc:creator>
  <cp:lastModifiedBy>Иван</cp:lastModifiedBy>
  <cp:revision>11</cp:revision>
  <dcterms:created xsi:type="dcterms:W3CDTF">2016-11-14T04:55:27Z</dcterms:created>
  <dcterms:modified xsi:type="dcterms:W3CDTF">2017-01-31T14:59:51Z</dcterms:modified>
</cp:coreProperties>
</file>